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8" r:id="rId2"/>
    <p:sldId id="269" r:id="rId3"/>
    <p:sldId id="275" r:id="rId4"/>
    <p:sldId id="268" r:id="rId5"/>
    <p:sldId id="287" r:id="rId6"/>
    <p:sldId id="276" r:id="rId7"/>
    <p:sldId id="277" r:id="rId8"/>
    <p:sldId id="278" r:id="rId9"/>
    <p:sldId id="279" r:id="rId10"/>
    <p:sldId id="280" r:id="rId11"/>
    <p:sldId id="282" r:id="rId12"/>
    <p:sldId id="270" r:id="rId13"/>
    <p:sldId id="283" r:id="rId14"/>
    <p:sldId id="272" r:id="rId15"/>
    <p:sldId id="273" r:id="rId16"/>
  </p:sldIdLst>
  <p:sldSz cx="18288000" cy="10287000"/>
  <p:notesSz cx="6858000" cy="9144000"/>
  <p:embeddedFontLst>
    <p:embeddedFont>
      <p:font typeface="Britannic Bold" pitchFamily="34" charset="0"/>
      <p:regular r:id="rId17"/>
    </p:embeddedFont>
    <p:embeddedFont>
      <p:font typeface="Comic Sans MS" pitchFamily="66" charset="0"/>
      <p:regular r:id="rId18"/>
      <p:bold r:id="rId19"/>
      <p:italic r:id="rId20"/>
      <p:boldItalic r:id="rId21"/>
    </p:embeddedFont>
    <p:embeddedFont>
      <p:font typeface="Calibri" pitchFamily="34" charset="0"/>
      <p:regular r:id="rId22"/>
      <p:bold r:id="rId23"/>
      <p:italic r:id="rId24"/>
      <p:boldItalic r:id="rId25"/>
    </p:embeddedFont>
    <p:embeddedFont>
      <p:font typeface="Berlin Sans FB Demi" pitchFamily="34"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258" y="-7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0.svg"/><Relationship Id="rId24" Type="http://schemas.openxmlformats.org/officeDocument/2006/relationships/image" Target="../media/image12.pn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0.svg"/><Relationship Id="rId24" Type="http://schemas.openxmlformats.org/officeDocument/2006/relationships/image" Target="../media/image12.pn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10.svg"/><Relationship Id="rId24" Type="http://schemas.openxmlformats.org/officeDocument/2006/relationships/image" Target="../media/image12.png"/><Relationship Id="rId15" Type="http://schemas.openxmlformats.org/officeDocument/2006/relationships/image" Target="../media/image14.svg"/><Relationship Id="rId23" Type="http://schemas.openxmlformats.org/officeDocument/2006/relationships/image" Target="../media/image22.svg"/><Relationship Id="rId5" Type="http://schemas.openxmlformats.org/officeDocument/2006/relationships/image" Target="../media/image4.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12.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13.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5" name="TextBox 5"/>
          <p:cNvSpPr txBox="1"/>
          <p:nvPr/>
        </p:nvSpPr>
        <p:spPr>
          <a:xfrm>
            <a:off x="3007175" y="4253264"/>
            <a:ext cx="13089197" cy="3231654"/>
          </a:xfrm>
          <a:prstGeom prst="rect">
            <a:avLst/>
          </a:prstGeom>
        </p:spPr>
        <p:txBody>
          <a:bodyPr lIns="0" tIns="0" rIns="0" bIns="0" rtlCol="0" anchor="t">
            <a:spAutoFit/>
          </a:bodyPr>
          <a:lstStyle/>
          <a:p>
            <a:pPr algn="ctr">
              <a:lnSpc>
                <a:spcPts val="12557"/>
              </a:lnSpc>
            </a:pPr>
            <a:r>
              <a:rPr lang="en-US" sz="13218" dirty="0" smtClean="0">
                <a:solidFill>
                  <a:srgbClr val="000000"/>
                </a:solidFill>
                <a:latin typeface="Berlin Sans FB Demi" pitchFamily="34" charset="0"/>
              </a:rPr>
              <a:t>Six Thinking Hats</a:t>
            </a:r>
            <a:endParaRPr lang="en-US" sz="13218" dirty="0">
              <a:solidFill>
                <a:srgbClr val="000000"/>
              </a:solidFill>
              <a:latin typeface="Berlin Sans FB Demi" pitchFamily="34" charset="0"/>
            </a:endParaRPr>
          </a:p>
          <a:p>
            <a:pPr algn="ctr">
              <a:lnSpc>
                <a:spcPts val="12557"/>
              </a:lnSpc>
            </a:pPr>
            <a:endParaRPr lang="en-US" sz="13218" dirty="0">
              <a:solidFill>
                <a:srgbClr val="000000"/>
              </a:solidFill>
              <a:latin typeface="Bryndan Write Bold"/>
            </a:endParaRPr>
          </a:p>
        </p:txBody>
      </p:sp>
      <p:sp>
        <p:nvSpPr>
          <p:cNvPr id="6" name="Freeform 6"/>
          <p:cNvSpPr/>
          <p:nvPr/>
        </p:nvSpPr>
        <p:spPr>
          <a:xfrm rot="12303171">
            <a:off x="3379932" y="6627232"/>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7" name="Freeform 7"/>
          <p:cNvSpPr/>
          <p:nvPr/>
        </p:nvSpPr>
        <p:spPr>
          <a:xfrm rot="1157723">
            <a:off x="14090623" y="1785947"/>
            <a:ext cx="2663131" cy="1631034"/>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2" name="Freeform 12"/>
          <p:cNvSpPr/>
          <p:nvPr/>
        </p:nvSpPr>
        <p:spPr>
          <a:xfrm>
            <a:off x="10521448" y="-579494"/>
            <a:ext cx="5153671"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3" name="Freeform 13"/>
          <p:cNvSpPr/>
          <p:nvPr/>
        </p:nvSpPr>
        <p:spPr>
          <a:xfrm>
            <a:off x="838200"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sp>
      <p:sp>
        <p:nvSpPr>
          <p:cNvPr id="16" name="Freeform 16"/>
          <p:cNvSpPr/>
          <p:nvPr/>
        </p:nvSpPr>
        <p:spPr>
          <a:xfrm>
            <a:off x="10515600" y="2074887"/>
            <a:ext cx="1514585" cy="10531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 xmlns:asvg="http://schemas.microsoft.com/office/drawing/2016/SVG/main" r:embed="rId25"/>
                </a:ext>
              </a:extLst>
            </a:blip>
            <a:stretch>
              <a:fillRect/>
            </a:stretch>
          </a:blipFill>
        </p:spPr>
      </p:sp>
    </p:spTree>
    <p:extLst>
      <p:ext uri="{BB962C8B-B14F-4D97-AF65-F5344CB8AC3E}">
        <p14:creationId xmlns:p14="http://schemas.microsoft.com/office/powerpoint/2010/main" val="29221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4" name="TextBox 5"/>
          <p:cNvSpPr txBox="1"/>
          <p:nvPr/>
        </p:nvSpPr>
        <p:spPr>
          <a:xfrm>
            <a:off x="2991935" y="419100"/>
            <a:ext cx="13089197" cy="9694962"/>
          </a:xfrm>
          <a:prstGeom prst="rect">
            <a:avLst/>
          </a:prstGeom>
        </p:spPr>
        <p:txBody>
          <a:bodyPr lIns="0" tIns="0" rIns="0" bIns="0" rtlCol="0" anchor="t">
            <a:spAutoFit/>
          </a:bodyPr>
          <a:lstStyle/>
          <a:p>
            <a:pPr marL="1143000" indent="-1143000">
              <a:lnSpc>
                <a:spcPts val="12557"/>
              </a:lnSpc>
              <a:buFont typeface="Arial" pitchFamily="34" charset="0"/>
              <a:buChar char="•"/>
            </a:pPr>
            <a:r>
              <a:rPr lang="en-US" sz="8000" dirty="0" smtClean="0">
                <a:solidFill>
                  <a:srgbClr val="000000"/>
                </a:solidFill>
                <a:latin typeface="Comic Sans MS" pitchFamily="66" charset="0"/>
              </a:rPr>
              <a:t>PITFALLS</a:t>
            </a:r>
          </a:p>
          <a:p>
            <a:pPr marL="1143000" indent="-1143000">
              <a:lnSpc>
                <a:spcPts val="12557"/>
              </a:lnSpc>
              <a:buFont typeface="Arial" pitchFamily="34" charset="0"/>
              <a:buChar char="•"/>
            </a:pPr>
            <a:r>
              <a:rPr lang="en-US" sz="8000" dirty="0" smtClean="0">
                <a:solidFill>
                  <a:srgbClr val="000000"/>
                </a:solidFill>
                <a:latin typeface="Comic Sans MS" pitchFamily="66" charset="0"/>
              </a:rPr>
              <a:t>CHALLENGES</a:t>
            </a:r>
          </a:p>
          <a:p>
            <a:pPr marL="1143000" indent="-1143000">
              <a:lnSpc>
                <a:spcPts val="12557"/>
              </a:lnSpc>
              <a:buFont typeface="Arial" pitchFamily="34" charset="0"/>
              <a:buChar char="•"/>
            </a:pPr>
            <a:r>
              <a:rPr lang="en-US" sz="8000" dirty="0" smtClean="0">
                <a:solidFill>
                  <a:srgbClr val="000000"/>
                </a:solidFill>
                <a:latin typeface="Comic Sans MS" pitchFamily="66" charset="0"/>
              </a:rPr>
              <a:t>MISTAKES</a:t>
            </a:r>
          </a:p>
          <a:p>
            <a:pPr marL="1143000" indent="-1143000">
              <a:lnSpc>
                <a:spcPts val="12557"/>
              </a:lnSpc>
              <a:buFont typeface="Arial" pitchFamily="34" charset="0"/>
              <a:buChar char="•"/>
            </a:pPr>
            <a:r>
              <a:rPr lang="en-US" sz="8000" dirty="0" smtClean="0">
                <a:solidFill>
                  <a:srgbClr val="000000"/>
                </a:solidFill>
                <a:latin typeface="Comic Sans MS" pitchFamily="66" charset="0"/>
              </a:rPr>
              <a:t>DANGER</a:t>
            </a:r>
          </a:p>
          <a:p>
            <a:pPr marL="1143000" indent="-1143000">
              <a:lnSpc>
                <a:spcPts val="12557"/>
              </a:lnSpc>
              <a:buFont typeface="Arial" pitchFamily="34" charset="0"/>
              <a:buChar char="•"/>
            </a:pPr>
            <a:r>
              <a:rPr lang="en-US" sz="8000" dirty="0" smtClean="0">
                <a:solidFill>
                  <a:srgbClr val="000000"/>
                </a:solidFill>
                <a:latin typeface="Comic Sans MS" pitchFamily="66" charset="0"/>
              </a:rPr>
              <a:t>MISFITS</a:t>
            </a:r>
            <a:endParaRPr lang="en-US" sz="8000" dirty="0">
              <a:solidFill>
                <a:srgbClr val="000000"/>
              </a:solidFill>
              <a:latin typeface="Comic Sans MS" pitchFamily="66" charset="0"/>
            </a:endParaRPr>
          </a:p>
          <a:p>
            <a:pPr algn="ctr">
              <a:lnSpc>
                <a:spcPts val="12557"/>
              </a:lnSpc>
            </a:pPr>
            <a:endParaRPr lang="en-US" sz="13218" dirty="0">
              <a:solidFill>
                <a:srgbClr val="000000"/>
              </a:solidFill>
              <a:latin typeface="Bryndan Write Bold"/>
            </a:endParaRPr>
          </a:p>
        </p:txBody>
      </p:sp>
    </p:spTree>
    <p:extLst>
      <p:ext uri="{BB962C8B-B14F-4D97-AF65-F5344CB8AC3E}">
        <p14:creationId xmlns:p14="http://schemas.microsoft.com/office/powerpoint/2010/main" val="255238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5"/>
          <p:cNvSpPr txBox="1"/>
          <p:nvPr/>
        </p:nvSpPr>
        <p:spPr>
          <a:xfrm>
            <a:off x="2455603" y="3572619"/>
            <a:ext cx="13089197" cy="4847481"/>
          </a:xfrm>
          <a:prstGeom prst="rect">
            <a:avLst/>
          </a:prstGeom>
        </p:spPr>
        <p:txBody>
          <a:bodyPr lIns="0" tIns="0" rIns="0" bIns="0" rtlCol="0" anchor="t">
            <a:spAutoFit/>
          </a:bodyPr>
          <a:lstStyle/>
          <a:p>
            <a:pPr algn="ctr">
              <a:lnSpc>
                <a:spcPts val="12557"/>
              </a:lnSpc>
            </a:pPr>
            <a:r>
              <a:rPr lang="en-US" sz="13218" b="1" dirty="0" smtClean="0">
                <a:solidFill>
                  <a:srgbClr val="000000"/>
                </a:solidFill>
                <a:latin typeface="Berlin Sans FB Demi" pitchFamily="34" charset="0"/>
              </a:rPr>
              <a:t>USAGE EXAMPLES</a:t>
            </a:r>
            <a:endParaRPr lang="en-US" sz="13218" b="1" dirty="0">
              <a:solidFill>
                <a:srgbClr val="000000"/>
              </a:solidFill>
              <a:latin typeface="Berlin Sans FB Demi" pitchFamily="34" charset="0"/>
            </a:endParaRPr>
          </a:p>
          <a:p>
            <a:pPr algn="ctr">
              <a:lnSpc>
                <a:spcPts val="12557"/>
              </a:lnSpc>
            </a:pPr>
            <a:endParaRPr lang="en-US" sz="13218" dirty="0">
              <a:solidFill>
                <a:srgbClr val="000000"/>
              </a:solidFill>
              <a:latin typeface="Bryndan Write Bold"/>
            </a:endParaRPr>
          </a:p>
        </p:txBody>
      </p:sp>
    </p:spTree>
    <p:extLst>
      <p:ext uri="{BB962C8B-B14F-4D97-AF65-F5344CB8AC3E}">
        <p14:creationId xmlns:p14="http://schemas.microsoft.com/office/powerpoint/2010/main" val="178862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4" name="TextBox 4"/>
          <p:cNvSpPr txBox="1"/>
          <p:nvPr/>
        </p:nvSpPr>
        <p:spPr>
          <a:xfrm>
            <a:off x="1461884" y="4141535"/>
            <a:ext cx="7438478" cy="3721532"/>
          </a:xfrm>
          <a:prstGeom prst="rect">
            <a:avLst/>
          </a:prstGeom>
        </p:spPr>
        <p:txBody>
          <a:bodyPr wrap="square" lIns="0" tIns="0" rIns="0" bIns="0" rtlCol="0" anchor="t">
            <a:spAutoFit/>
          </a:bodyPr>
          <a:lstStyle/>
          <a:p>
            <a:r>
              <a:rPr lang="en-US" sz="3600" dirty="0" smtClean="0">
                <a:solidFill>
                  <a:srgbClr val="000000"/>
                </a:solidFill>
                <a:latin typeface="Comic Sans MS" pitchFamily="66" charset="0"/>
              </a:rPr>
              <a:t>It was </a:t>
            </a:r>
            <a:r>
              <a:rPr lang="en-US" sz="3600" dirty="0">
                <a:solidFill>
                  <a:srgbClr val="000000"/>
                </a:solidFill>
                <a:latin typeface="Comic Sans MS" pitchFamily="66" charset="0"/>
              </a:rPr>
              <a:t>a </a:t>
            </a:r>
            <a:r>
              <a:rPr lang="en-US" sz="3600" dirty="0" smtClean="0">
                <a:solidFill>
                  <a:srgbClr val="000000"/>
                </a:solidFill>
                <a:latin typeface="Comic Sans MS" pitchFamily="66" charset="0"/>
              </a:rPr>
              <a:t>response by the brand  </a:t>
            </a:r>
            <a:r>
              <a:rPr lang="en-US" sz="3600" dirty="0">
                <a:solidFill>
                  <a:srgbClr val="000000"/>
                </a:solidFill>
                <a:latin typeface="Comic Sans MS" pitchFamily="66" charset="0"/>
              </a:rPr>
              <a:t>to growing concerns and criticism regarding the promotion of fairness and the use of skin-lightening terminology in beauty </a:t>
            </a:r>
            <a:r>
              <a:rPr lang="en-US" sz="3600" dirty="0" smtClean="0">
                <a:solidFill>
                  <a:srgbClr val="000000"/>
                </a:solidFill>
                <a:latin typeface="Comic Sans MS" pitchFamily="66" charset="0"/>
              </a:rPr>
              <a:t>products.</a:t>
            </a:r>
            <a:endParaRPr lang="en-US" sz="3600" dirty="0">
              <a:solidFill>
                <a:srgbClr val="000000"/>
              </a:solidFill>
              <a:latin typeface="Comic Sans MS" pitchFamily="66" charset="0"/>
            </a:endParaRPr>
          </a:p>
          <a:p>
            <a:pPr>
              <a:lnSpc>
                <a:spcPts val="3120"/>
              </a:lnSpc>
            </a:pPr>
            <a:endParaRPr lang="en-US" sz="2800" dirty="0">
              <a:solidFill>
                <a:srgbClr val="000000"/>
              </a:solidFill>
              <a:latin typeface="Poppins"/>
            </a:endParaRPr>
          </a:p>
        </p:txBody>
      </p:sp>
      <p:grpSp>
        <p:nvGrpSpPr>
          <p:cNvPr id="5" name="Group 5"/>
          <p:cNvGrpSpPr/>
          <p:nvPr/>
        </p:nvGrpSpPr>
        <p:grpSpPr>
          <a:xfrm>
            <a:off x="10153910" y="1525096"/>
            <a:ext cx="6867519" cy="6722458"/>
            <a:chOff x="0" y="0"/>
            <a:chExt cx="1689752" cy="1654060"/>
          </a:xfrm>
        </p:grpSpPr>
        <p:sp>
          <p:nvSpPr>
            <p:cNvPr id="6" name="Freeform 6"/>
            <p:cNvSpPr/>
            <p:nvPr/>
          </p:nvSpPr>
          <p:spPr>
            <a:xfrm>
              <a:off x="0" y="0"/>
              <a:ext cx="1689752" cy="1654060"/>
            </a:xfrm>
            <a:custGeom>
              <a:avLst/>
              <a:gdLst/>
              <a:ahLst/>
              <a:cxnLst/>
              <a:rect l="l" t="t" r="r" b="b"/>
              <a:pathLst>
                <a:path w="1689752" h="1654060">
                  <a:moveTo>
                    <a:pt x="0" y="0"/>
                  </a:moveTo>
                  <a:lnTo>
                    <a:pt x="1689752" y="0"/>
                  </a:lnTo>
                  <a:lnTo>
                    <a:pt x="1689752" y="1654060"/>
                  </a:lnTo>
                  <a:lnTo>
                    <a:pt x="0" y="1654060"/>
                  </a:lnTo>
                  <a:close/>
                </a:path>
              </a:pathLst>
            </a:custGeom>
            <a:solidFill>
              <a:srgbClr val="000000">
                <a:alpha val="0"/>
              </a:srgbClr>
            </a:solidFill>
            <a:ln w="19050" cap="sq">
              <a:solidFill>
                <a:srgbClr val="000000"/>
              </a:solidFill>
              <a:prstDash val="solid"/>
              <a:miter/>
            </a:ln>
          </p:spPr>
        </p:sp>
        <p:sp>
          <p:nvSpPr>
            <p:cNvPr id="7" name="TextBox 7"/>
            <p:cNvSpPr txBox="1"/>
            <p:nvPr/>
          </p:nvSpPr>
          <p:spPr>
            <a:xfrm>
              <a:off x="0" y="-38100"/>
              <a:ext cx="1689752" cy="1692160"/>
            </a:xfrm>
            <a:prstGeom prst="rect">
              <a:avLst/>
            </a:prstGeom>
          </p:spPr>
          <p:txBody>
            <a:bodyPr lIns="50800" tIns="50800" rIns="50800" bIns="50800" rtlCol="0" anchor="ctr"/>
            <a:lstStyle/>
            <a:p>
              <a:pPr algn="ctr">
                <a:lnSpc>
                  <a:spcPts val="3499"/>
                </a:lnSpc>
              </a:pPr>
              <a:endParaRPr/>
            </a:p>
          </p:txBody>
        </p:sp>
      </p:grpSp>
      <p:sp>
        <p:nvSpPr>
          <p:cNvPr id="10" name="Freeform 10"/>
          <p:cNvSpPr/>
          <p:nvPr/>
        </p:nvSpPr>
        <p:spPr>
          <a:xfrm>
            <a:off x="-697423" y="9258300"/>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11" name="Freeform 11"/>
          <p:cNvSpPr/>
          <p:nvPr/>
        </p:nvSpPr>
        <p:spPr>
          <a:xfrm>
            <a:off x="457200" y="377272"/>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969903" y="1028511"/>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13" name="Freeform 13"/>
          <p:cNvSpPr/>
          <p:nvPr/>
        </p:nvSpPr>
        <p:spPr>
          <a:xfrm rot="5149544">
            <a:off x="15656801" y="7305328"/>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51293" y="1630164"/>
            <a:ext cx="6472752" cy="6472752"/>
          </a:xfrm>
          <a:prstGeom prst="rect">
            <a:avLst/>
          </a:prstGeom>
        </p:spPr>
      </p:pic>
      <p:sp>
        <p:nvSpPr>
          <p:cNvPr id="14" name="TextBox 3"/>
          <p:cNvSpPr txBox="1"/>
          <p:nvPr/>
        </p:nvSpPr>
        <p:spPr>
          <a:xfrm>
            <a:off x="1904422" y="853305"/>
            <a:ext cx="6881438" cy="2410916"/>
          </a:xfrm>
          <a:prstGeom prst="rect">
            <a:avLst/>
          </a:prstGeom>
        </p:spPr>
        <p:txBody>
          <a:bodyPr wrap="square" lIns="0" tIns="0" rIns="0" bIns="0" rtlCol="0" anchor="t">
            <a:spAutoFit/>
          </a:bodyPr>
          <a:lstStyle/>
          <a:p>
            <a:pPr>
              <a:lnSpc>
                <a:spcPts val="9385"/>
              </a:lnSpc>
            </a:pPr>
            <a:r>
              <a:rPr lang="en-US" sz="4800" strike="sngStrike" dirty="0" smtClean="0">
                <a:solidFill>
                  <a:srgbClr val="000000"/>
                </a:solidFill>
                <a:latin typeface="Britannic Bold" pitchFamily="34" charset="0"/>
              </a:rPr>
              <a:t>FAIR  AND LOVELY</a:t>
            </a:r>
          </a:p>
          <a:p>
            <a:pPr>
              <a:lnSpc>
                <a:spcPts val="9385"/>
              </a:lnSpc>
            </a:pPr>
            <a:r>
              <a:rPr lang="en-US" sz="4800" dirty="0" smtClean="0">
                <a:solidFill>
                  <a:srgbClr val="000000"/>
                </a:solidFill>
                <a:latin typeface="Britannic Bold" pitchFamily="34" charset="0"/>
              </a:rPr>
              <a:t>GLOW AND LOVLEY</a:t>
            </a:r>
            <a:endParaRPr lang="en-US" sz="4800" dirty="0">
              <a:solidFill>
                <a:srgbClr val="000000"/>
              </a:solidFill>
              <a:latin typeface="Britannic Bold" pitchFamily="34" charset="0"/>
            </a:endParaRPr>
          </a:p>
        </p:txBody>
      </p:sp>
    </p:spTree>
    <p:extLst>
      <p:ext uri="{BB962C8B-B14F-4D97-AF65-F5344CB8AC3E}">
        <p14:creationId xmlns:p14="http://schemas.microsoft.com/office/powerpoint/2010/main" val="3458494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4" name="TextBox 4"/>
          <p:cNvSpPr txBox="1"/>
          <p:nvPr/>
        </p:nvSpPr>
        <p:spPr>
          <a:xfrm>
            <a:off x="1461884" y="4141535"/>
            <a:ext cx="7438478" cy="3721532"/>
          </a:xfrm>
          <a:prstGeom prst="rect">
            <a:avLst/>
          </a:prstGeom>
        </p:spPr>
        <p:txBody>
          <a:bodyPr wrap="square" lIns="0" tIns="0" rIns="0" bIns="0" rtlCol="0" anchor="t">
            <a:spAutoFit/>
          </a:bodyPr>
          <a:lstStyle/>
          <a:p>
            <a:r>
              <a:rPr lang="en-US" sz="3600" dirty="0" smtClean="0">
                <a:solidFill>
                  <a:srgbClr val="000000"/>
                </a:solidFill>
                <a:latin typeface="Comic Sans MS" pitchFamily="66" charset="0"/>
              </a:rPr>
              <a:t>And if </a:t>
            </a:r>
            <a:r>
              <a:rPr lang="en-US" sz="3600" dirty="0" err="1" smtClean="0">
                <a:solidFill>
                  <a:srgbClr val="000000"/>
                </a:solidFill>
                <a:latin typeface="Comic Sans MS" pitchFamily="66" charset="0"/>
              </a:rPr>
              <a:t>Bisleri</a:t>
            </a:r>
            <a:r>
              <a:rPr lang="en-US" sz="3600" dirty="0" smtClean="0">
                <a:solidFill>
                  <a:srgbClr val="000000"/>
                </a:solidFill>
                <a:latin typeface="Comic Sans MS" pitchFamily="66" charset="0"/>
              </a:rPr>
              <a:t> must haven't thought upon the variation of sizes in their bottle to serve different purposes they might not have been a popular packaged drinking water brand.</a:t>
            </a:r>
            <a:endParaRPr lang="en-US" sz="3600" dirty="0">
              <a:solidFill>
                <a:srgbClr val="000000"/>
              </a:solidFill>
              <a:latin typeface="Comic Sans MS" pitchFamily="66" charset="0"/>
            </a:endParaRPr>
          </a:p>
          <a:p>
            <a:pPr>
              <a:lnSpc>
                <a:spcPts val="3120"/>
              </a:lnSpc>
            </a:pPr>
            <a:endParaRPr lang="en-US" sz="2800" dirty="0">
              <a:solidFill>
                <a:srgbClr val="000000"/>
              </a:solidFill>
              <a:latin typeface="Poppins"/>
            </a:endParaRPr>
          </a:p>
        </p:txBody>
      </p:sp>
      <p:grpSp>
        <p:nvGrpSpPr>
          <p:cNvPr id="5" name="Group 5"/>
          <p:cNvGrpSpPr/>
          <p:nvPr/>
        </p:nvGrpSpPr>
        <p:grpSpPr>
          <a:xfrm>
            <a:off x="10153910" y="1525096"/>
            <a:ext cx="6867519" cy="6722458"/>
            <a:chOff x="0" y="0"/>
            <a:chExt cx="1689752" cy="1654060"/>
          </a:xfrm>
        </p:grpSpPr>
        <p:sp>
          <p:nvSpPr>
            <p:cNvPr id="6" name="Freeform 6"/>
            <p:cNvSpPr/>
            <p:nvPr/>
          </p:nvSpPr>
          <p:spPr>
            <a:xfrm>
              <a:off x="0" y="0"/>
              <a:ext cx="1689752" cy="1654060"/>
            </a:xfrm>
            <a:custGeom>
              <a:avLst/>
              <a:gdLst/>
              <a:ahLst/>
              <a:cxnLst/>
              <a:rect l="l" t="t" r="r" b="b"/>
              <a:pathLst>
                <a:path w="1689752" h="1654060">
                  <a:moveTo>
                    <a:pt x="0" y="0"/>
                  </a:moveTo>
                  <a:lnTo>
                    <a:pt x="1689752" y="0"/>
                  </a:lnTo>
                  <a:lnTo>
                    <a:pt x="1689752" y="1654060"/>
                  </a:lnTo>
                  <a:lnTo>
                    <a:pt x="0" y="1654060"/>
                  </a:lnTo>
                  <a:close/>
                </a:path>
              </a:pathLst>
            </a:custGeom>
            <a:solidFill>
              <a:srgbClr val="000000">
                <a:alpha val="0"/>
              </a:srgbClr>
            </a:solidFill>
            <a:ln w="19050" cap="sq">
              <a:solidFill>
                <a:srgbClr val="000000"/>
              </a:solidFill>
              <a:prstDash val="solid"/>
              <a:miter/>
            </a:ln>
          </p:spPr>
        </p:sp>
        <p:sp>
          <p:nvSpPr>
            <p:cNvPr id="7" name="TextBox 7"/>
            <p:cNvSpPr txBox="1"/>
            <p:nvPr/>
          </p:nvSpPr>
          <p:spPr>
            <a:xfrm>
              <a:off x="0" y="-38100"/>
              <a:ext cx="1689752" cy="1692160"/>
            </a:xfrm>
            <a:prstGeom prst="rect">
              <a:avLst/>
            </a:prstGeom>
          </p:spPr>
          <p:txBody>
            <a:bodyPr lIns="50800" tIns="50800" rIns="50800" bIns="50800" rtlCol="0" anchor="ctr"/>
            <a:lstStyle/>
            <a:p>
              <a:pPr algn="ctr">
                <a:lnSpc>
                  <a:spcPts val="3499"/>
                </a:lnSpc>
              </a:pPr>
              <a:endParaRPr/>
            </a:p>
          </p:txBody>
        </p:sp>
      </p:grpSp>
      <p:sp>
        <p:nvSpPr>
          <p:cNvPr id="10" name="Freeform 10"/>
          <p:cNvSpPr/>
          <p:nvPr/>
        </p:nvSpPr>
        <p:spPr>
          <a:xfrm>
            <a:off x="-697423" y="9258300"/>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11" name="Freeform 11"/>
          <p:cNvSpPr/>
          <p:nvPr/>
        </p:nvSpPr>
        <p:spPr>
          <a:xfrm>
            <a:off x="457200" y="377272"/>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969903" y="1028511"/>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14" name="TextBox 3"/>
          <p:cNvSpPr txBox="1"/>
          <p:nvPr/>
        </p:nvSpPr>
        <p:spPr>
          <a:xfrm>
            <a:off x="1538662" y="2064885"/>
            <a:ext cx="6881438" cy="1205458"/>
          </a:xfrm>
          <a:prstGeom prst="rect">
            <a:avLst/>
          </a:prstGeom>
        </p:spPr>
        <p:txBody>
          <a:bodyPr wrap="square" lIns="0" tIns="0" rIns="0" bIns="0" rtlCol="0" anchor="t">
            <a:spAutoFit/>
          </a:bodyPr>
          <a:lstStyle/>
          <a:p>
            <a:pPr>
              <a:lnSpc>
                <a:spcPts val="9385"/>
              </a:lnSpc>
            </a:pPr>
            <a:r>
              <a:rPr lang="en-US" sz="8800" dirty="0" err="1" smtClean="0">
                <a:solidFill>
                  <a:srgbClr val="000000"/>
                </a:solidFill>
                <a:latin typeface="Britannic Bold" pitchFamily="34" charset="0"/>
              </a:rPr>
              <a:t>Bisleri</a:t>
            </a:r>
            <a:endParaRPr lang="en-US" sz="8800" dirty="0">
              <a:solidFill>
                <a:srgbClr val="000000"/>
              </a:solidFill>
              <a:latin typeface="Britannic Bold" pitchFamily="34" charset="0"/>
            </a:endParaRPr>
          </a:p>
        </p:txBody>
      </p:sp>
      <p:pic>
        <p:nvPicPr>
          <p:cNvPr id="1028" name="Picture 4" descr="Baliey nd bisleri, Packaging Size: 20litres, Packaging Type: Bottles at Rs  90/bottle in Hyderabad"/>
          <p:cNvPicPr>
            <a:picLocks noChangeAspect="1" noChangeArrowheads="1"/>
          </p:cNvPicPr>
          <p:nvPr/>
        </p:nvPicPr>
        <p:blipFill rotWithShape="1">
          <a:blip r:embed="rId7">
            <a:extLst>
              <a:ext uri="{28A0092B-C50C-407E-A947-70E740481C1C}">
                <a14:useLocalDpi xmlns:a14="http://schemas.microsoft.com/office/drawing/2010/main" val="0"/>
              </a:ext>
            </a:extLst>
          </a:blip>
          <a:srcRect l="9795" r="8871"/>
          <a:stretch/>
        </p:blipFill>
        <p:spPr bwMode="auto">
          <a:xfrm>
            <a:off x="10182485" y="2058762"/>
            <a:ext cx="6838944" cy="563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470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5275878" y="1352632"/>
            <a:ext cx="7736244" cy="1372171"/>
          </a:xfrm>
          <a:prstGeom prst="rect">
            <a:avLst/>
          </a:prstGeom>
        </p:spPr>
        <p:txBody>
          <a:bodyPr lIns="0" tIns="0" rIns="0" bIns="0" rtlCol="0" anchor="t">
            <a:spAutoFit/>
          </a:bodyPr>
          <a:lstStyle/>
          <a:p>
            <a:pPr algn="ctr">
              <a:lnSpc>
                <a:spcPts val="10699"/>
              </a:lnSpc>
            </a:pPr>
            <a:r>
              <a:rPr lang="en-US" sz="9999" dirty="0">
                <a:solidFill>
                  <a:srgbClr val="000000"/>
                </a:solidFill>
                <a:latin typeface="Britannic Bold" pitchFamily="34" charset="0"/>
              </a:rPr>
              <a:t>C</a:t>
            </a:r>
            <a:r>
              <a:rPr lang="en-US" sz="9999" dirty="0" smtClean="0">
                <a:solidFill>
                  <a:srgbClr val="000000"/>
                </a:solidFill>
                <a:latin typeface="Britannic Bold" pitchFamily="34" charset="0"/>
              </a:rPr>
              <a:t>onclusion</a:t>
            </a:r>
            <a:endParaRPr lang="en-US" sz="9999" dirty="0">
              <a:solidFill>
                <a:srgbClr val="000000"/>
              </a:solidFill>
              <a:latin typeface="Britannic Bold" pitchFamily="34" charset="0"/>
            </a:endParaRPr>
          </a:p>
        </p:txBody>
      </p:sp>
      <p:sp>
        <p:nvSpPr>
          <p:cNvPr id="4" name="Freeform 4"/>
          <p:cNvSpPr/>
          <p:nvPr/>
        </p:nvSpPr>
        <p:spPr>
          <a:xfrm>
            <a:off x="-537870" y="7100628"/>
            <a:ext cx="19363740" cy="7796472"/>
          </a:xfrm>
          <a:custGeom>
            <a:avLst/>
            <a:gdLst/>
            <a:ahLst/>
            <a:cxnLst/>
            <a:rect l="l" t="t" r="r" b="b"/>
            <a:pathLst>
              <a:path w="19363740" h="7796472">
                <a:moveTo>
                  <a:pt x="0" y="0"/>
                </a:moveTo>
                <a:lnTo>
                  <a:pt x="19363740" y="0"/>
                </a:lnTo>
                <a:lnTo>
                  <a:pt x="19363740" y="7796472"/>
                </a:lnTo>
                <a:lnTo>
                  <a:pt x="0" y="7796472"/>
                </a:lnTo>
                <a:lnTo>
                  <a:pt x="0" y="0"/>
                </a:lnTo>
                <a:close/>
              </a:path>
            </a:pathLst>
          </a:custGeom>
          <a:solidFill>
            <a:schemeClr val="bg2">
              <a:lumMod val="75000"/>
            </a:schemeClr>
          </a:solidFill>
        </p:spPr>
      </p:sp>
      <p:sp>
        <p:nvSpPr>
          <p:cNvPr id="5" name="TextBox 5"/>
          <p:cNvSpPr txBox="1"/>
          <p:nvPr/>
        </p:nvSpPr>
        <p:spPr>
          <a:xfrm>
            <a:off x="3052795" y="3316293"/>
            <a:ext cx="12182410" cy="2190984"/>
          </a:xfrm>
          <a:prstGeom prst="rect">
            <a:avLst/>
          </a:prstGeom>
        </p:spPr>
        <p:txBody>
          <a:bodyPr lIns="0" tIns="0" rIns="0" bIns="0" rtlCol="0" anchor="t">
            <a:spAutoFit/>
          </a:bodyPr>
          <a:lstStyle/>
          <a:p>
            <a:pPr algn="ctr">
              <a:lnSpc>
                <a:spcPts val="4333"/>
              </a:lnSpc>
            </a:pPr>
            <a:r>
              <a:rPr lang="en-US" sz="3200" dirty="0">
                <a:solidFill>
                  <a:srgbClr val="483A00"/>
                </a:solidFill>
                <a:latin typeface="Comic Sans MS" pitchFamily="66" charset="0"/>
              </a:rPr>
              <a:t>Black hat thinking can be abused and overused if it is the only mode of thinking. This abuse is no way diminished the value of black hat, just as the dangerous and reckless driving of a car does not mean that cars are </a:t>
            </a:r>
            <a:r>
              <a:rPr lang="en-US" sz="3200" dirty="0" smtClean="0">
                <a:solidFill>
                  <a:srgbClr val="483A00"/>
                </a:solidFill>
                <a:latin typeface="Comic Sans MS" pitchFamily="66" charset="0"/>
              </a:rPr>
              <a:t>dangerous.</a:t>
            </a:r>
            <a:endParaRPr lang="en-US" sz="3200" dirty="0">
              <a:solidFill>
                <a:srgbClr val="483A00"/>
              </a:solidFill>
              <a:latin typeface="Comic Sans MS" pitchFamily="66" charset="0"/>
            </a:endParaRPr>
          </a:p>
        </p:txBody>
      </p:sp>
      <p:sp>
        <p:nvSpPr>
          <p:cNvPr id="6" name="AutoShape 6"/>
          <p:cNvSpPr/>
          <p:nvPr/>
        </p:nvSpPr>
        <p:spPr>
          <a:xfrm flipV="1">
            <a:off x="-2301195" y="7124700"/>
            <a:ext cx="22890391" cy="0"/>
          </a:xfrm>
          <a:prstGeom prst="line">
            <a:avLst/>
          </a:prstGeom>
          <a:ln w="19050" cap="flat">
            <a:solidFill>
              <a:srgbClr val="F1E9E3"/>
            </a:solidFill>
            <a:prstDash val="solid"/>
            <a:headEnd type="none" w="sm" len="sm"/>
            <a:tailEnd type="none" w="sm" len="sm"/>
          </a:ln>
        </p:spPr>
      </p:sp>
      <p:sp>
        <p:nvSpPr>
          <p:cNvPr id="7" name="Freeform 7"/>
          <p:cNvSpPr/>
          <p:nvPr/>
        </p:nvSpPr>
        <p:spPr>
          <a:xfrm rot="2225019">
            <a:off x="1139865" y="6648633"/>
            <a:ext cx="945645" cy="890626"/>
          </a:xfrm>
          <a:custGeom>
            <a:avLst/>
            <a:gdLst/>
            <a:ahLst/>
            <a:cxnLst/>
            <a:rect l="l" t="t" r="r" b="b"/>
            <a:pathLst>
              <a:path w="945645" h="890626">
                <a:moveTo>
                  <a:pt x="0" y="0"/>
                </a:moveTo>
                <a:lnTo>
                  <a:pt x="945645" y="0"/>
                </a:lnTo>
                <a:lnTo>
                  <a:pt x="945645" y="890626"/>
                </a:lnTo>
                <a:lnTo>
                  <a:pt x="0" y="890626"/>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4884723" y="1028700"/>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extLst>
      <p:ext uri="{BB962C8B-B14F-4D97-AF65-F5344CB8AC3E}">
        <p14:creationId xmlns:p14="http://schemas.microsoft.com/office/powerpoint/2010/main" val="38937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5" name="TextBox 5"/>
          <p:cNvSpPr txBox="1"/>
          <p:nvPr/>
        </p:nvSpPr>
        <p:spPr>
          <a:xfrm>
            <a:off x="5529030" y="3304605"/>
            <a:ext cx="7229940" cy="3231654"/>
          </a:xfrm>
          <a:prstGeom prst="rect">
            <a:avLst/>
          </a:prstGeom>
        </p:spPr>
        <p:txBody>
          <a:bodyPr lIns="0" tIns="0" rIns="0" bIns="0" rtlCol="0" anchor="t">
            <a:spAutoFit/>
          </a:bodyPr>
          <a:lstStyle/>
          <a:p>
            <a:pPr algn="ctr">
              <a:lnSpc>
                <a:spcPts val="12557"/>
              </a:lnSpc>
            </a:pPr>
            <a:r>
              <a:rPr lang="en-US" sz="13218" dirty="0">
                <a:solidFill>
                  <a:srgbClr val="000000"/>
                </a:solidFill>
                <a:latin typeface="Berlin Sans FB Demi" pitchFamily="34" charset="0"/>
              </a:rPr>
              <a:t>Thank you!</a:t>
            </a:r>
          </a:p>
        </p:txBody>
      </p:sp>
      <p:sp>
        <p:nvSpPr>
          <p:cNvPr id="6" name="Freeform 6"/>
          <p:cNvSpPr/>
          <p:nvPr/>
        </p:nvSpPr>
        <p:spPr>
          <a:xfrm rot="-7071524">
            <a:off x="3896019" y="6110207"/>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7" name="Freeform 7"/>
          <p:cNvSpPr/>
          <p:nvPr/>
        </p:nvSpPr>
        <p:spPr>
          <a:xfrm rot="3940469">
            <a:off x="12074896" y="3002691"/>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 xmlns:asvg="http://schemas.microsoft.com/office/drawing/2016/SVG/main" r:embed="rId25"/>
                </a:ext>
              </a:extLst>
            </a:blip>
            <a:stretch>
              <a:fillRect/>
            </a:stretch>
          </a:blipFill>
        </p:spPr>
      </p:sp>
    </p:spTree>
    <p:extLst>
      <p:ext uri="{BB962C8B-B14F-4D97-AF65-F5344CB8AC3E}">
        <p14:creationId xmlns:p14="http://schemas.microsoft.com/office/powerpoint/2010/main" val="943677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5275878" y="1472318"/>
            <a:ext cx="7736244" cy="2841625"/>
          </a:xfrm>
          <a:prstGeom prst="rect">
            <a:avLst/>
          </a:prstGeom>
        </p:spPr>
        <p:txBody>
          <a:bodyPr lIns="0" tIns="0" rIns="0" bIns="0" rtlCol="0" anchor="t">
            <a:spAutoFit/>
          </a:bodyPr>
          <a:lstStyle/>
          <a:p>
            <a:pPr algn="ctr">
              <a:lnSpc>
                <a:spcPts val="10699"/>
              </a:lnSpc>
            </a:pPr>
            <a:r>
              <a:rPr lang="en-US" sz="9999" dirty="0" smtClean="0">
                <a:solidFill>
                  <a:srgbClr val="000000"/>
                </a:solidFill>
                <a:latin typeface="Berlin Sans FB Demi" pitchFamily="34" charset="0"/>
              </a:rPr>
              <a:t>THE BOOK</a:t>
            </a:r>
            <a:endParaRPr lang="en-US" sz="9999" dirty="0">
              <a:solidFill>
                <a:srgbClr val="000000"/>
              </a:solidFill>
              <a:latin typeface="Berlin Sans FB Demi" pitchFamily="34" charset="0"/>
            </a:endParaRPr>
          </a:p>
          <a:p>
            <a:pPr algn="ctr">
              <a:lnSpc>
                <a:spcPts val="10699"/>
              </a:lnSpc>
            </a:pPr>
            <a:endParaRPr lang="en-US" sz="9999" dirty="0">
              <a:solidFill>
                <a:srgbClr val="000000"/>
              </a:solidFill>
              <a:latin typeface="Bryndan Write"/>
            </a:endParaRPr>
          </a:p>
        </p:txBody>
      </p:sp>
      <p:sp>
        <p:nvSpPr>
          <p:cNvPr id="4" name="TextBox 4"/>
          <p:cNvSpPr txBox="1"/>
          <p:nvPr/>
        </p:nvSpPr>
        <p:spPr>
          <a:xfrm>
            <a:off x="2057401" y="3162300"/>
            <a:ext cx="13904548" cy="2664832"/>
          </a:xfrm>
          <a:prstGeom prst="rect">
            <a:avLst/>
          </a:prstGeom>
        </p:spPr>
        <p:txBody>
          <a:bodyPr wrap="square" lIns="0" tIns="0" rIns="0" bIns="0" rtlCol="0" anchor="t">
            <a:spAutoFit/>
          </a:bodyPr>
          <a:lstStyle/>
          <a:p>
            <a:pPr algn="ctr"/>
            <a:r>
              <a:rPr lang="en-US" sz="3600" dirty="0" smtClean="0">
                <a:solidFill>
                  <a:srgbClr val="000000"/>
                </a:solidFill>
                <a:latin typeface="Comic Sans MS" pitchFamily="66" charset="0"/>
              </a:rPr>
              <a:t>‘The six thinking hats’ is a book by </a:t>
            </a:r>
            <a:r>
              <a:rPr lang="en-US" sz="3600" dirty="0" err="1" smtClean="0">
                <a:solidFill>
                  <a:srgbClr val="000000"/>
                </a:solidFill>
                <a:latin typeface="Comic Sans MS" pitchFamily="66" charset="0"/>
              </a:rPr>
              <a:t>edward</a:t>
            </a:r>
            <a:r>
              <a:rPr lang="en-US" sz="3600" dirty="0" smtClean="0">
                <a:solidFill>
                  <a:srgbClr val="000000"/>
                </a:solidFill>
                <a:latin typeface="Comic Sans MS" pitchFamily="66" charset="0"/>
              </a:rPr>
              <a:t> de bono. Where he has mentioned six thinking hats depicting six different thinking strategies which are needed to be looked upon while launching a design, idea or even a presentation.</a:t>
            </a:r>
            <a:endParaRPr lang="en-US" sz="3600" dirty="0">
              <a:solidFill>
                <a:srgbClr val="000000"/>
              </a:solidFill>
              <a:latin typeface="Comic Sans MS" pitchFamily="66" charset="0"/>
            </a:endParaRPr>
          </a:p>
          <a:p>
            <a:pPr algn="ctr">
              <a:lnSpc>
                <a:spcPts val="3540"/>
              </a:lnSpc>
            </a:pPr>
            <a:endParaRPr lang="en-US" sz="3600" dirty="0">
              <a:solidFill>
                <a:srgbClr val="000000"/>
              </a:solidFill>
              <a:latin typeface="Poppins"/>
            </a:endParaRPr>
          </a:p>
        </p:txBody>
      </p:sp>
      <p:sp>
        <p:nvSpPr>
          <p:cNvPr id="5" name="Freeform 5"/>
          <p:cNvSpPr/>
          <p:nvPr/>
        </p:nvSpPr>
        <p:spPr>
          <a:xfrm>
            <a:off x="-515010" y="7886700"/>
            <a:ext cx="19363740" cy="7796472"/>
          </a:xfrm>
          <a:custGeom>
            <a:avLst/>
            <a:gdLst/>
            <a:ahLst/>
            <a:cxnLst/>
            <a:rect l="l" t="t" r="r" b="b"/>
            <a:pathLst>
              <a:path w="19363740" h="7796472">
                <a:moveTo>
                  <a:pt x="0" y="0"/>
                </a:moveTo>
                <a:lnTo>
                  <a:pt x="19363740" y="0"/>
                </a:lnTo>
                <a:lnTo>
                  <a:pt x="19363740" y="7796472"/>
                </a:lnTo>
                <a:lnTo>
                  <a:pt x="0" y="7796472"/>
                </a:lnTo>
                <a:lnTo>
                  <a:pt x="0" y="0"/>
                </a:lnTo>
                <a:close/>
              </a:path>
            </a:pathLst>
          </a:custGeom>
          <a:solidFill>
            <a:schemeClr val="bg2">
              <a:lumMod val="75000"/>
            </a:schemeClr>
          </a:solidFill>
        </p:spPr>
      </p:sp>
      <p:sp>
        <p:nvSpPr>
          <p:cNvPr id="6" name="AutoShape 6"/>
          <p:cNvSpPr/>
          <p:nvPr/>
        </p:nvSpPr>
        <p:spPr>
          <a:xfrm flipV="1">
            <a:off x="-2301195" y="7886700"/>
            <a:ext cx="22890391" cy="0"/>
          </a:xfrm>
          <a:prstGeom prst="line">
            <a:avLst/>
          </a:prstGeom>
          <a:ln w="19050" cap="flat">
            <a:solidFill>
              <a:srgbClr val="F1E9E3"/>
            </a:solidFill>
            <a:prstDash val="solid"/>
            <a:headEnd type="none" w="sm" len="sm"/>
            <a:tailEnd type="none" w="sm" len="sm"/>
          </a:ln>
        </p:spPr>
      </p:sp>
      <p:sp>
        <p:nvSpPr>
          <p:cNvPr id="7" name="Freeform 7"/>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extLst>
      <p:ext uri="{BB962C8B-B14F-4D97-AF65-F5344CB8AC3E}">
        <p14:creationId xmlns:p14="http://schemas.microsoft.com/office/powerpoint/2010/main" val="210619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5275878" y="1472318"/>
            <a:ext cx="7736244" cy="2841625"/>
          </a:xfrm>
          <a:prstGeom prst="rect">
            <a:avLst/>
          </a:prstGeom>
        </p:spPr>
        <p:txBody>
          <a:bodyPr lIns="0" tIns="0" rIns="0" bIns="0" rtlCol="0" anchor="t">
            <a:spAutoFit/>
          </a:bodyPr>
          <a:lstStyle/>
          <a:p>
            <a:pPr algn="ctr">
              <a:lnSpc>
                <a:spcPts val="10699"/>
              </a:lnSpc>
            </a:pPr>
            <a:r>
              <a:rPr lang="en-US" sz="9999" dirty="0" smtClean="0">
                <a:solidFill>
                  <a:srgbClr val="000000"/>
                </a:solidFill>
                <a:latin typeface="Britannic Bold" pitchFamily="34" charset="0"/>
              </a:rPr>
              <a:t>The Hats </a:t>
            </a:r>
            <a:endParaRPr lang="en-US" sz="9999" dirty="0">
              <a:solidFill>
                <a:srgbClr val="000000"/>
              </a:solidFill>
              <a:latin typeface="Britannic Bold" pitchFamily="34" charset="0"/>
            </a:endParaRPr>
          </a:p>
          <a:p>
            <a:pPr algn="ctr">
              <a:lnSpc>
                <a:spcPts val="10699"/>
              </a:lnSpc>
            </a:pPr>
            <a:endParaRPr lang="en-US" sz="9999" dirty="0">
              <a:solidFill>
                <a:srgbClr val="000000"/>
              </a:solidFill>
              <a:latin typeface="Bryndan Write"/>
            </a:endParaRPr>
          </a:p>
        </p:txBody>
      </p:sp>
      <p:sp>
        <p:nvSpPr>
          <p:cNvPr id="4" name="TextBox 4"/>
          <p:cNvSpPr txBox="1"/>
          <p:nvPr/>
        </p:nvSpPr>
        <p:spPr>
          <a:xfrm>
            <a:off x="2191726" y="3162300"/>
            <a:ext cx="13904548" cy="4511491"/>
          </a:xfrm>
          <a:prstGeom prst="rect">
            <a:avLst/>
          </a:prstGeom>
        </p:spPr>
        <p:txBody>
          <a:bodyPr wrap="square" lIns="0" tIns="0" rIns="0" bIns="0" rtlCol="0" anchor="t">
            <a:spAutoFit/>
          </a:bodyPr>
          <a:lstStyle/>
          <a:p>
            <a:pPr marL="742950" indent="-742950">
              <a:buFont typeface="+mj-lt"/>
              <a:buAutoNum type="arabicPeriod"/>
            </a:pPr>
            <a:r>
              <a:rPr lang="en-US" sz="4400" dirty="0" smtClean="0">
                <a:solidFill>
                  <a:schemeClr val="bg1">
                    <a:lumMod val="65000"/>
                  </a:schemeClr>
                </a:solidFill>
                <a:latin typeface="Comic Sans MS" pitchFamily="66" charset="0"/>
              </a:rPr>
              <a:t>White – Facts and figures</a:t>
            </a:r>
          </a:p>
          <a:p>
            <a:pPr marL="742950" indent="-742950">
              <a:buFont typeface="+mj-lt"/>
              <a:buAutoNum type="arabicPeriod"/>
            </a:pPr>
            <a:r>
              <a:rPr lang="en-US" sz="4400" dirty="0" smtClean="0">
                <a:solidFill>
                  <a:srgbClr val="FF0000"/>
                </a:solidFill>
                <a:latin typeface="Comic Sans MS" pitchFamily="66" charset="0"/>
              </a:rPr>
              <a:t>Red – emotions</a:t>
            </a:r>
          </a:p>
          <a:p>
            <a:pPr marL="742950" indent="-742950">
              <a:buFont typeface="+mj-lt"/>
              <a:buAutoNum type="arabicPeriod"/>
            </a:pPr>
            <a:r>
              <a:rPr lang="en-US" sz="4400" dirty="0" smtClean="0">
                <a:solidFill>
                  <a:srgbClr val="000000"/>
                </a:solidFill>
                <a:latin typeface="Comic Sans MS" pitchFamily="66" charset="0"/>
              </a:rPr>
              <a:t>Black – caution</a:t>
            </a:r>
          </a:p>
          <a:p>
            <a:pPr marL="742950" indent="-742950">
              <a:buFont typeface="+mj-lt"/>
              <a:buAutoNum type="arabicPeriod"/>
            </a:pPr>
            <a:r>
              <a:rPr lang="en-US" sz="4400" dirty="0" smtClean="0">
                <a:solidFill>
                  <a:srgbClr val="FFCC00"/>
                </a:solidFill>
                <a:latin typeface="Comic Sans MS" pitchFamily="66" charset="0"/>
              </a:rPr>
              <a:t>Yellow – optimism</a:t>
            </a:r>
          </a:p>
          <a:p>
            <a:pPr marL="742950" indent="-742950">
              <a:buFont typeface="+mj-lt"/>
              <a:buAutoNum type="arabicPeriod"/>
            </a:pPr>
            <a:r>
              <a:rPr lang="en-US" sz="4400" dirty="0" smtClean="0">
                <a:solidFill>
                  <a:srgbClr val="00B050"/>
                </a:solidFill>
                <a:latin typeface="Comic Sans MS" pitchFamily="66" charset="0"/>
              </a:rPr>
              <a:t>Green – new ideas</a:t>
            </a:r>
          </a:p>
          <a:p>
            <a:pPr marL="742950" indent="-742950">
              <a:buFont typeface="+mj-lt"/>
              <a:buAutoNum type="arabicPeriod"/>
            </a:pPr>
            <a:r>
              <a:rPr lang="en-US" sz="4400" dirty="0" smtClean="0">
                <a:solidFill>
                  <a:schemeClr val="tx2">
                    <a:lumMod val="75000"/>
                  </a:schemeClr>
                </a:solidFill>
                <a:latin typeface="Comic Sans MS" pitchFamily="66" charset="0"/>
              </a:rPr>
              <a:t>Blue – goal setting summarizing </a:t>
            </a:r>
            <a:endParaRPr lang="en-US" sz="4400" dirty="0">
              <a:solidFill>
                <a:schemeClr val="tx2">
                  <a:lumMod val="75000"/>
                </a:schemeClr>
              </a:solidFill>
              <a:latin typeface="Comic Sans MS" pitchFamily="66" charset="0"/>
            </a:endParaRPr>
          </a:p>
          <a:p>
            <a:pPr algn="ctr">
              <a:lnSpc>
                <a:spcPts val="3540"/>
              </a:lnSpc>
            </a:pPr>
            <a:endParaRPr lang="en-US" sz="3600" dirty="0">
              <a:solidFill>
                <a:srgbClr val="000000"/>
              </a:solidFill>
              <a:latin typeface="Poppins"/>
            </a:endParaRPr>
          </a:p>
        </p:txBody>
      </p:sp>
      <p:sp>
        <p:nvSpPr>
          <p:cNvPr id="5" name="Freeform 5"/>
          <p:cNvSpPr/>
          <p:nvPr/>
        </p:nvSpPr>
        <p:spPr>
          <a:xfrm>
            <a:off x="-515010" y="7886700"/>
            <a:ext cx="19363740" cy="7796472"/>
          </a:xfrm>
          <a:custGeom>
            <a:avLst/>
            <a:gdLst/>
            <a:ahLst/>
            <a:cxnLst/>
            <a:rect l="l" t="t" r="r" b="b"/>
            <a:pathLst>
              <a:path w="19363740" h="7796472">
                <a:moveTo>
                  <a:pt x="0" y="0"/>
                </a:moveTo>
                <a:lnTo>
                  <a:pt x="19363740" y="0"/>
                </a:lnTo>
                <a:lnTo>
                  <a:pt x="19363740" y="7796472"/>
                </a:lnTo>
                <a:lnTo>
                  <a:pt x="0" y="7796472"/>
                </a:lnTo>
                <a:lnTo>
                  <a:pt x="0" y="0"/>
                </a:lnTo>
                <a:close/>
              </a:path>
            </a:pathLst>
          </a:custGeom>
          <a:solidFill>
            <a:schemeClr val="bg2">
              <a:lumMod val="75000"/>
            </a:schemeClr>
          </a:solidFill>
        </p:spPr>
      </p:sp>
      <p:sp>
        <p:nvSpPr>
          <p:cNvPr id="6" name="AutoShape 6"/>
          <p:cNvSpPr/>
          <p:nvPr/>
        </p:nvSpPr>
        <p:spPr>
          <a:xfrm flipV="1">
            <a:off x="-2301195" y="7886700"/>
            <a:ext cx="22890391" cy="0"/>
          </a:xfrm>
          <a:prstGeom prst="line">
            <a:avLst/>
          </a:prstGeom>
          <a:ln w="19050" cap="flat">
            <a:solidFill>
              <a:srgbClr val="F1E9E3"/>
            </a:solidFill>
            <a:prstDash val="solid"/>
            <a:headEnd type="none" w="sm" len="sm"/>
            <a:tailEnd type="none" w="sm" len="sm"/>
          </a:ln>
        </p:spPr>
      </p:sp>
      <p:sp>
        <p:nvSpPr>
          <p:cNvPr id="7" name="Freeform 7"/>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extLst>
      <p:ext uri="{BB962C8B-B14F-4D97-AF65-F5344CB8AC3E}">
        <p14:creationId xmlns:p14="http://schemas.microsoft.com/office/powerpoint/2010/main" val="2773051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5" name="TextBox 5"/>
          <p:cNvSpPr txBox="1"/>
          <p:nvPr/>
        </p:nvSpPr>
        <p:spPr>
          <a:xfrm>
            <a:off x="3007175" y="4253264"/>
            <a:ext cx="13089197" cy="3231654"/>
          </a:xfrm>
          <a:prstGeom prst="rect">
            <a:avLst/>
          </a:prstGeom>
        </p:spPr>
        <p:txBody>
          <a:bodyPr lIns="0" tIns="0" rIns="0" bIns="0" rtlCol="0" anchor="t">
            <a:spAutoFit/>
          </a:bodyPr>
          <a:lstStyle/>
          <a:p>
            <a:pPr algn="ctr">
              <a:lnSpc>
                <a:spcPts val="12557"/>
              </a:lnSpc>
            </a:pPr>
            <a:r>
              <a:rPr lang="en-US" sz="13218" dirty="0">
                <a:solidFill>
                  <a:srgbClr val="000000"/>
                </a:solidFill>
                <a:latin typeface="Berlin Sans FB Demi" pitchFamily="34" charset="0"/>
              </a:rPr>
              <a:t>THE BLACK HAT </a:t>
            </a:r>
          </a:p>
          <a:p>
            <a:pPr algn="ctr">
              <a:lnSpc>
                <a:spcPts val="12557"/>
              </a:lnSpc>
            </a:pPr>
            <a:endParaRPr lang="en-US" sz="13218" dirty="0">
              <a:solidFill>
                <a:srgbClr val="000000"/>
              </a:solidFill>
              <a:latin typeface="Bryndan Write Bold"/>
            </a:endParaRPr>
          </a:p>
        </p:txBody>
      </p:sp>
      <p:sp>
        <p:nvSpPr>
          <p:cNvPr id="6" name="Freeform 6"/>
          <p:cNvSpPr/>
          <p:nvPr/>
        </p:nvSpPr>
        <p:spPr>
          <a:xfrm rot="-7071524">
            <a:off x="3896019" y="6110207"/>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7" name="Freeform 7"/>
          <p:cNvSpPr/>
          <p:nvPr/>
        </p:nvSpPr>
        <p:spPr>
          <a:xfrm rot="3940469">
            <a:off x="12074896" y="3002691"/>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3" name="Freeform 13"/>
          <p:cNvSpPr/>
          <p:nvPr/>
        </p:nvSpPr>
        <p:spPr>
          <a:xfrm>
            <a:off x="1337535" y="396365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sp>
        <p:nvSpPr>
          <p:cNvPr id="17" name="Freeform 17"/>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 xmlns:asvg="http://schemas.microsoft.com/office/drawing/2016/SVG/main" r:embed="rId25"/>
                </a:ext>
              </a:extLst>
            </a:blip>
            <a:stretch>
              <a:fillRect/>
            </a:stretch>
          </a:blipFill>
        </p:spPr>
      </p:sp>
      <p:sp>
        <p:nvSpPr>
          <p:cNvPr id="4" name="Freeform 4"/>
          <p:cNvSpPr/>
          <p:nvPr/>
        </p:nvSpPr>
        <p:spPr>
          <a:xfrm rot="2216375">
            <a:off x="6338587" y="2338828"/>
            <a:ext cx="5936007" cy="5104966"/>
          </a:xfrm>
          <a:custGeom>
            <a:avLst/>
            <a:gdLst/>
            <a:ahLst/>
            <a:cxnLst/>
            <a:rect l="l" t="t" r="r" b="b"/>
            <a:pathLst>
              <a:path w="5936007" h="5104966">
                <a:moveTo>
                  <a:pt x="0" y="0"/>
                </a:moveTo>
                <a:lnTo>
                  <a:pt x="5936007" y="0"/>
                </a:lnTo>
                <a:lnTo>
                  <a:pt x="5936007" y="5104966"/>
                </a:lnTo>
                <a:lnTo>
                  <a:pt x="0" y="5104966"/>
                </a:lnTo>
                <a:lnTo>
                  <a:pt x="0" y="0"/>
                </a:lnTo>
                <a:close/>
              </a:path>
            </a:pathLst>
          </a:custGeom>
          <a:blipFill>
            <a:blip r:embed="rId26">
              <a:extLst>
                <a:ext uri="{96DAC541-7B7A-43D3-8B79-37D633B846F1}">
                  <asvg:svgBlip xmlns="" xmlns:asvg="http://schemas.microsoft.com/office/drawing/2016/SVG/main" r:embed="rId5"/>
                </a:ext>
              </a:extLst>
            </a:blip>
            <a:stretch>
              <a:fillRect/>
            </a:stretch>
          </a:blipFill>
        </p:spPr>
      </p:sp>
    </p:spTree>
    <p:extLst>
      <p:ext uri="{BB962C8B-B14F-4D97-AF65-F5344CB8AC3E}">
        <p14:creationId xmlns:p14="http://schemas.microsoft.com/office/powerpoint/2010/main" val="99951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3"/>
          <p:cNvSpPr txBox="1"/>
          <p:nvPr/>
        </p:nvSpPr>
        <p:spPr>
          <a:xfrm>
            <a:off x="4200039" y="1472318"/>
            <a:ext cx="9887922" cy="2987997"/>
          </a:xfrm>
          <a:prstGeom prst="rect">
            <a:avLst/>
          </a:prstGeom>
        </p:spPr>
        <p:txBody>
          <a:bodyPr wrap="square" lIns="0" tIns="0" rIns="0" bIns="0" rtlCol="0" anchor="t">
            <a:spAutoFit/>
          </a:bodyPr>
          <a:lstStyle/>
          <a:p>
            <a:pPr algn="ctr">
              <a:lnSpc>
                <a:spcPts val="12557"/>
              </a:lnSpc>
            </a:pPr>
            <a:r>
              <a:rPr lang="en-US" sz="10000" dirty="0">
                <a:solidFill>
                  <a:srgbClr val="000000"/>
                </a:solidFill>
                <a:latin typeface="Britannic Bold" pitchFamily="34" charset="0"/>
              </a:rPr>
              <a:t>THE BLACK HAT </a:t>
            </a:r>
          </a:p>
          <a:p>
            <a:pPr algn="ctr">
              <a:lnSpc>
                <a:spcPts val="10699"/>
              </a:lnSpc>
            </a:pPr>
            <a:endParaRPr lang="en-US" sz="9999" dirty="0">
              <a:solidFill>
                <a:srgbClr val="000000"/>
              </a:solidFill>
              <a:latin typeface="Bryndan Write"/>
            </a:endParaRPr>
          </a:p>
        </p:txBody>
      </p:sp>
      <p:sp>
        <p:nvSpPr>
          <p:cNvPr id="4" name="TextBox 4"/>
          <p:cNvSpPr txBox="1"/>
          <p:nvPr/>
        </p:nvSpPr>
        <p:spPr>
          <a:xfrm>
            <a:off x="2057401" y="3162300"/>
            <a:ext cx="13904548" cy="2769989"/>
          </a:xfrm>
          <a:prstGeom prst="rect">
            <a:avLst/>
          </a:prstGeom>
        </p:spPr>
        <p:txBody>
          <a:bodyPr wrap="square" lIns="0" tIns="0" rIns="0" bIns="0" rtlCol="0" anchor="t">
            <a:spAutoFit/>
          </a:bodyPr>
          <a:lstStyle/>
          <a:p>
            <a:pPr algn="ctr"/>
            <a:r>
              <a:rPr lang="en-US" sz="3600" dirty="0">
                <a:solidFill>
                  <a:srgbClr val="000000"/>
                </a:solidFill>
                <a:latin typeface="Comic Sans MS" pitchFamily="66" charset="0"/>
              </a:rPr>
              <a:t>‘The black hat represents caution and what could go wrong. It points out what doesn’t fit, what may not work, what is wrong, and hence protects us from fatal flaws and wasted resources. The black hat recognizes the value of caution and risk assessment; it makes our plans more </a:t>
            </a:r>
            <a:r>
              <a:rPr lang="en-US" sz="3600" dirty="0" smtClean="0">
                <a:solidFill>
                  <a:srgbClr val="000000"/>
                </a:solidFill>
                <a:latin typeface="Comic Sans MS" pitchFamily="66" charset="0"/>
              </a:rPr>
              <a:t>robust.</a:t>
            </a:r>
            <a:endParaRPr lang="en-US" sz="3600" dirty="0">
              <a:solidFill>
                <a:srgbClr val="000000"/>
              </a:solidFill>
              <a:latin typeface="Comic Sans MS" pitchFamily="66" charset="0"/>
            </a:endParaRPr>
          </a:p>
        </p:txBody>
      </p:sp>
      <p:sp>
        <p:nvSpPr>
          <p:cNvPr id="5" name="Freeform 5"/>
          <p:cNvSpPr/>
          <p:nvPr/>
        </p:nvSpPr>
        <p:spPr>
          <a:xfrm>
            <a:off x="-515010" y="7886700"/>
            <a:ext cx="19363740" cy="7796472"/>
          </a:xfrm>
          <a:custGeom>
            <a:avLst/>
            <a:gdLst/>
            <a:ahLst/>
            <a:cxnLst/>
            <a:rect l="l" t="t" r="r" b="b"/>
            <a:pathLst>
              <a:path w="19363740" h="7796472">
                <a:moveTo>
                  <a:pt x="0" y="0"/>
                </a:moveTo>
                <a:lnTo>
                  <a:pt x="19363740" y="0"/>
                </a:lnTo>
                <a:lnTo>
                  <a:pt x="19363740" y="7796472"/>
                </a:lnTo>
                <a:lnTo>
                  <a:pt x="0" y="7796472"/>
                </a:lnTo>
                <a:lnTo>
                  <a:pt x="0" y="0"/>
                </a:lnTo>
                <a:close/>
              </a:path>
            </a:pathLst>
          </a:custGeom>
          <a:solidFill>
            <a:schemeClr val="bg2">
              <a:lumMod val="75000"/>
            </a:schemeClr>
          </a:solidFill>
        </p:spPr>
      </p:sp>
      <p:sp>
        <p:nvSpPr>
          <p:cNvPr id="6" name="AutoShape 6"/>
          <p:cNvSpPr/>
          <p:nvPr/>
        </p:nvSpPr>
        <p:spPr>
          <a:xfrm flipV="1">
            <a:off x="-2301195" y="7886700"/>
            <a:ext cx="22890391" cy="0"/>
          </a:xfrm>
          <a:prstGeom prst="line">
            <a:avLst/>
          </a:prstGeom>
          <a:ln w="19050" cap="flat">
            <a:solidFill>
              <a:srgbClr val="F1E9E3"/>
            </a:solidFill>
            <a:prstDash val="solid"/>
            <a:headEnd type="none" w="sm" len="sm"/>
            <a:tailEnd type="none" w="sm" len="sm"/>
          </a:ln>
        </p:spPr>
      </p:sp>
      <p:sp>
        <p:nvSpPr>
          <p:cNvPr id="7" name="Freeform 7"/>
          <p:cNvSpPr/>
          <p:nvPr/>
        </p:nvSpPr>
        <p:spPr>
          <a:xfrm>
            <a:off x="0" y="567503"/>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5961949" y="1975380"/>
            <a:ext cx="1297351" cy="1474263"/>
          </a:xfrm>
          <a:custGeom>
            <a:avLst/>
            <a:gdLst/>
            <a:ahLst/>
            <a:cxnLst/>
            <a:rect l="l" t="t" r="r" b="b"/>
            <a:pathLst>
              <a:path w="1297351" h="1474263">
                <a:moveTo>
                  <a:pt x="0" y="0"/>
                </a:moveTo>
                <a:lnTo>
                  <a:pt x="1297351" y="0"/>
                </a:lnTo>
                <a:lnTo>
                  <a:pt x="1297351" y="1474263"/>
                </a:lnTo>
                <a:lnTo>
                  <a:pt x="0" y="147426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extLst>
      <p:ext uri="{BB962C8B-B14F-4D97-AF65-F5344CB8AC3E}">
        <p14:creationId xmlns:p14="http://schemas.microsoft.com/office/powerpoint/2010/main" val="416042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Freeform 4"/>
          <p:cNvSpPr/>
          <p:nvPr/>
        </p:nvSpPr>
        <p:spPr>
          <a:xfrm rot="2216375">
            <a:off x="20293004" y="-3262571"/>
            <a:ext cx="5936007" cy="5104966"/>
          </a:xfrm>
          <a:custGeom>
            <a:avLst/>
            <a:gdLst/>
            <a:ahLst/>
            <a:cxnLst/>
            <a:rect l="l" t="t" r="r" b="b"/>
            <a:pathLst>
              <a:path w="5936007" h="5104966">
                <a:moveTo>
                  <a:pt x="0" y="0"/>
                </a:moveTo>
                <a:lnTo>
                  <a:pt x="5936007" y="0"/>
                </a:lnTo>
                <a:lnTo>
                  <a:pt x="5936007" y="5104966"/>
                </a:lnTo>
                <a:lnTo>
                  <a:pt x="0" y="51049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1828800" y="4183062"/>
            <a:ext cx="15773400" cy="3385222"/>
          </a:xfrm>
          <a:prstGeom prst="rect">
            <a:avLst/>
          </a:prstGeom>
        </p:spPr>
        <p:txBody>
          <a:bodyPr wrap="square" lIns="0" tIns="0" rIns="0" bIns="0" rtlCol="0" anchor="t">
            <a:spAutoFit/>
          </a:bodyPr>
          <a:lstStyle/>
          <a:p>
            <a:pPr algn="ctr">
              <a:lnSpc>
                <a:spcPts val="12557"/>
              </a:lnSpc>
            </a:pPr>
            <a:r>
              <a:rPr lang="en-US" sz="3200" dirty="0" smtClean="0">
                <a:solidFill>
                  <a:srgbClr val="000000"/>
                </a:solidFill>
                <a:latin typeface="Comic Sans MS" pitchFamily="66" charset="0"/>
              </a:rPr>
              <a:t>Very easy to explain yet extremely needed before implementing an idea</a:t>
            </a:r>
            <a:endParaRPr lang="en-US" sz="3200" dirty="0">
              <a:solidFill>
                <a:srgbClr val="000000"/>
              </a:solidFill>
              <a:latin typeface="Comic Sans MS" pitchFamily="66" charset="0"/>
            </a:endParaRPr>
          </a:p>
          <a:p>
            <a:pPr algn="ctr">
              <a:lnSpc>
                <a:spcPts val="12557"/>
              </a:lnSpc>
            </a:pPr>
            <a:endParaRPr lang="en-US" sz="15900" dirty="0">
              <a:solidFill>
                <a:srgbClr val="000000"/>
              </a:solidFill>
              <a:latin typeface="Bryndan Write Bold"/>
            </a:endParaRPr>
          </a:p>
        </p:txBody>
      </p:sp>
      <p:sp>
        <p:nvSpPr>
          <p:cNvPr id="6" name="Freeform 6"/>
          <p:cNvSpPr/>
          <p:nvPr/>
        </p:nvSpPr>
        <p:spPr>
          <a:xfrm rot="12786209">
            <a:off x="3138464" y="6421255"/>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rot="1065980">
            <a:off x="12899015" y="2501592"/>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rot="2225019">
            <a:off x="1510424" y="1727017"/>
            <a:ext cx="945645" cy="890626"/>
          </a:xfrm>
          <a:custGeom>
            <a:avLst/>
            <a:gdLst/>
            <a:ahLst/>
            <a:cxnLst/>
            <a:rect l="l" t="t" r="r" b="b"/>
            <a:pathLst>
              <a:path w="945645" h="890626">
                <a:moveTo>
                  <a:pt x="0" y="0"/>
                </a:moveTo>
                <a:lnTo>
                  <a:pt x="945646" y="0"/>
                </a:lnTo>
                <a:lnTo>
                  <a:pt x="945646" y="890626"/>
                </a:lnTo>
                <a:lnTo>
                  <a:pt x="0" y="89062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2" name="Freeform 12"/>
          <p:cNvSpPr/>
          <p:nvPr/>
        </p:nvSpPr>
        <p:spPr>
          <a:xfrm>
            <a:off x="15261551" y="153197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3" name="Freeform 13"/>
          <p:cNvSpPr/>
          <p:nvPr/>
        </p:nvSpPr>
        <p:spPr>
          <a:xfrm>
            <a:off x="502715" y="3978355"/>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4" name="Freeform 14"/>
          <p:cNvSpPr/>
          <p:nvPr/>
        </p:nvSpPr>
        <p:spPr>
          <a:xfrm>
            <a:off x="4065121" y="630103"/>
            <a:ext cx="2670523" cy="1542227"/>
          </a:xfrm>
          <a:custGeom>
            <a:avLst/>
            <a:gdLst/>
            <a:ahLst/>
            <a:cxnLst/>
            <a:rect l="l" t="t" r="r" b="b"/>
            <a:pathLst>
              <a:path w="2670523" h="1542227">
                <a:moveTo>
                  <a:pt x="0" y="0"/>
                </a:moveTo>
                <a:lnTo>
                  <a:pt x="2670524" y="0"/>
                </a:lnTo>
                <a:lnTo>
                  <a:pt x="2670524" y="1542227"/>
                </a:lnTo>
                <a:lnTo>
                  <a:pt x="0" y="1542227"/>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sp>
      <p:sp>
        <p:nvSpPr>
          <p:cNvPr id="15" name="Freeform 15"/>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sp>
      <p:sp>
        <p:nvSpPr>
          <p:cNvPr id="16" name="Freeform 16"/>
          <p:cNvSpPr/>
          <p:nvPr/>
        </p:nvSpPr>
        <p:spPr>
          <a:xfrm>
            <a:off x="10067815" y="828716"/>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sp>
        <p:nvSpPr>
          <p:cNvPr id="17" name="Freeform 17"/>
          <p:cNvSpPr/>
          <p:nvPr/>
        </p:nvSpPr>
        <p:spPr>
          <a:xfrm>
            <a:off x="17080353" y="4010656"/>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24">
              <a:extLst>
                <a:ext uri="{96DAC541-7B7A-43D3-8B79-37D633B846F1}">
                  <asvg:svgBlip xmlns="" xmlns:asvg="http://schemas.microsoft.com/office/drawing/2016/SVG/main" r:embed="rId25"/>
                </a:ext>
              </a:extLst>
            </a:blip>
            <a:stretch>
              <a:fillRect/>
            </a:stretch>
          </a:blipFill>
        </p:spPr>
      </p:sp>
    </p:spTree>
    <p:extLst>
      <p:ext uri="{BB962C8B-B14F-4D97-AF65-F5344CB8AC3E}">
        <p14:creationId xmlns:p14="http://schemas.microsoft.com/office/powerpoint/2010/main" val="3819287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3" name="TextBox 5"/>
          <p:cNvSpPr txBox="1"/>
          <p:nvPr/>
        </p:nvSpPr>
        <p:spPr>
          <a:xfrm>
            <a:off x="2039228" y="4045446"/>
            <a:ext cx="14648572" cy="3231654"/>
          </a:xfrm>
          <a:prstGeom prst="rect">
            <a:avLst/>
          </a:prstGeom>
        </p:spPr>
        <p:txBody>
          <a:bodyPr wrap="square" lIns="0" tIns="0" rIns="0" bIns="0" rtlCol="0" anchor="t">
            <a:spAutoFit/>
          </a:bodyPr>
          <a:lstStyle/>
          <a:p>
            <a:pPr algn="ctr">
              <a:lnSpc>
                <a:spcPts val="12557"/>
              </a:lnSpc>
            </a:pPr>
            <a:r>
              <a:rPr lang="en-US" sz="13218" b="1" dirty="0" smtClean="0">
                <a:solidFill>
                  <a:srgbClr val="000000"/>
                </a:solidFill>
                <a:latin typeface="Britannic Bold" pitchFamily="34" charset="0"/>
              </a:rPr>
              <a:t>It talks about….!!!</a:t>
            </a:r>
            <a:endParaRPr lang="en-US" sz="13218" b="1" dirty="0">
              <a:solidFill>
                <a:srgbClr val="000000"/>
              </a:solidFill>
              <a:latin typeface="Britannic Bold" pitchFamily="34" charset="0"/>
            </a:endParaRPr>
          </a:p>
          <a:p>
            <a:pPr algn="ctr">
              <a:lnSpc>
                <a:spcPts val="12557"/>
              </a:lnSpc>
            </a:pPr>
            <a:endParaRPr lang="en-US" sz="13218" dirty="0">
              <a:solidFill>
                <a:srgbClr val="000000"/>
              </a:solidFill>
              <a:latin typeface="Bryndan Write Bold"/>
            </a:endParaRPr>
          </a:p>
        </p:txBody>
      </p:sp>
    </p:spTree>
    <p:extLst>
      <p:ext uri="{BB962C8B-B14F-4D97-AF65-F5344CB8AC3E}">
        <p14:creationId xmlns:p14="http://schemas.microsoft.com/office/powerpoint/2010/main" val="4083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4" name="TextBox 5"/>
          <p:cNvSpPr txBox="1"/>
          <p:nvPr/>
        </p:nvSpPr>
        <p:spPr>
          <a:xfrm>
            <a:off x="2991935" y="419100"/>
            <a:ext cx="13089197" cy="11310789"/>
          </a:xfrm>
          <a:prstGeom prst="rect">
            <a:avLst/>
          </a:prstGeom>
        </p:spPr>
        <p:txBody>
          <a:bodyPr lIns="0" tIns="0" rIns="0" bIns="0" rtlCol="0" anchor="t">
            <a:spAutoFit/>
          </a:bodyPr>
          <a:lstStyle/>
          <a:p>
            <a:pPr marL="1143000" indent="-1143000">
              <a:lnSpc>
                <a:spcPts val="12557"/>
              </a:lnSpc>
              <a:buFont typeface="Arial" pitchFamily="34" charset="0"/>
              <a:buChar char="•"/>
            </a:pPr>
            <a:r>
              <a:rPr lang="en-US" sz="8000" dirty="0" smtClean="0">
                <a:solidFill>
                  <a:srgbClr val="000000"/>
                </a:solidFill>
                <a:latin typeface="Comic Sans MS" pitchFamily="66" charset="0"/>
              </a:rPr>
              <a:t>CHANGE</a:t>
            </a:r>
          </a:p>
          <a:p>
            <a:pPr marL="1143000" indent="-1143000">
              <a:lnSpc>
                <a:spcPts val="12557"/>
              </a:lnSpc>
              <a:buFont typeface="Arial" pitchFamily="34" charset="0"/>
              <a:buChar char="•"/>
            </a:pPr>
            <a:r>
              <a:rPr lang="en-US" sz="8000" dirty="0" smtClean="0">
                <a:solidFill>
                  <a:srgbClr val="000000"/>
                </a:solidFill>
                <a:latin typeface="Comic Sans MS" pitchFamily="66" charset="0"/>
              </a:rPr>
              <a:t>IMPORVEMENT</a:t>
            </a:r>
          </a:p>
          <a:p>
            <a:pPr marL="1143000" indent="-1143000">
              <a:lnSpc>
                <a:spcPts val="12557"/>
              </a:lnSpc>
              <a:buFont typeface="Arial" pitchFamily="34" charset="0"/>
              <a:buChar char="•"/>
            </a:pPr>
            <a:r>
              <a:rPr lang="en-US" sz="8000" dirty="0" smtClean="0">
                <a:solidFill>
                  <a:srgbClr val="000000"/>
                </a:solidFill>
                <a:latin typeface="Comic Sans MS" pitchFamily="66" charset="0"/>
              </a:rPr>
              <a:t>STRONGER TEAMWORK</a:t>
            </a:r>
          </a:p>
          <a:p>
            <a:pPr marL="1143000" indent="-1143000">
              <a:lnSpc>
                <a:spcPts val="12557"/>
              </a:lnSpc>
              <a:buFont typeface="Arial" pitchFamily="34" charset="0"/>
              <a:buChar char="•"/>
            </a:pPr>
            <a:r>
              <a:rPr lang="en-US" sz="8000" dirty="0" smtClean="0">
                <a:solidFill>
                  <a:srgbClr val="000000"/>
                </a:solidFill>
                <a:latin typeface="Comic Sans MS" pitchFamily="66" charset="0"/>
              </a:rPr>
              <a:t>AND CONSTRUCTIVE CRITICISM</a:t>
            </a:r>
            <a:endParaRPr lang="en-US" sz="8000" dirty="0">
              <a:solidFill>
                <a:srgbClr val="000000"/>
              </a:solidFill>
              <a:latin typeface="Comic Sans MS" pitchFamily="66" charset="0"/>
            </a:endParaRPr>
          </a:p>
          <a:p>
            <a:pPr algn="ctr">
              <a:lnSpc>
                <a:spcPts val="12557"/>
              </a:lnSpc>
            </a:pPr>
            <a:endParaRPr lang="en-US" sz="13218" dirty="0">
              <a:solidFill>
                <a:srgbClr val="000000"/>
              </a:solidFill>
              <a:latin typeface="Bryndan Write Bold"/>
            </a:endParaRPr>
          </a:p>
        </p:txBody>
      </p:sp>
    </p:spTree>
    <p:extLst>
      <p:ext uri="{BB962C8B-B14F-4D97-AF65-F5344CB8AC3E}">
        <p14:creationId xmlns:p14="http://schemas.microsoft.com/office/powerpoint/2010/main" val="172935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sp>
      <p:sp>
        <p:nvSpPr>
          <p:cNvPr id="4" name="TextBox 5"/>
          <p:cNvSpPr txBox="1"/>
          <p:nvPr/>
        </p:nvSpPr>
        <p:spPr>
          <a:xfrm>
            <a:off x="0" y="4000500"/>
            <a:ext cx="17906999" cy="3231654"/>
          </a:xfrm>
          <a:prstGeom prst="rect">
            <a:avLst/>
          </a:prstGeom>
        </p:spPr>
        <p:txBody>
          <a:bodyPr wrap="square" lIns="0" tIns="0" rIns="0" bIns="0" rtlCol="0" anchor="ctr">
            <a:spAutoFit/>
          </a:bodyPr>
          <a:lstStyle/>
          <a:p>
            <a:pPr algn="ctr">
              <a:lnSpc>
                <a:spcPts val="12557"/>
              </a:lnSpc>
            </a:pPr>
            <a:r>
              <a:rPr lang="en-US" sz="13800" b="1" dirty="0" smtClean="0">
                <a:solidFill>
                  <a:srgbClr val="000000"/>
                </a:solidFill>
                <a:latin typeface="Britannic Bold" pitchFamily="34" charset="0"/>
              </a:rPr>
              <a:t>BY FOCUSING ON</a:t>
            </a:r>
            <a:endParaRPr lang="en-US" sz="13800" b="1" dirty="0">
              <a:solidFill>
                <a:srgbClr val="000000"/>
              </a:solidFill>
              <a:latin typeface="Britannic Bold" pitchFamily="34" charset="0"/>
            </a:endParaRPr>
          </a:p>
          <a:p>
            <a:pPr algn="ctr">
              <a:lnSpc>
                <a:spcPts val="12557"/>
              </a:lnSpc>
            </a:pPr>
            <a:endParaRPr lang="en-US" sz="11000" dirty="0">
              <a:solidFill>
                <a:srgbClr val="000000"/>
              </a:solidFill>
              <a:latin typeface="Bryndan Write Bold"/>
            </a:endParaRPr>
          </a:p>
        </p:txBody>
      </p:sp>
    </p:spTree>
    <p:extLst>
      <p:ext uri="{BB962C8B-B14F-4D97-AF65-F5344CB8AC3E}">
        <p14:creationId xmlns:p14="http://schemas.microsoft.com/office/powerpoint/2010/main" val="207635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285</Words>
  <Application>Microsoft Office PowerPoint</Application>
  <PresentationFormat>Custom</PresentationFormat>
  <Paragraphs>34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Britannic Bold</vt:lpstr>
      <vt:lpstr>Bryndan Write Bold</vt:lpstr>
      <vt:lpstr>Poppins</vt:lpstr>
      <vt:lpstr>Bryndan Write</vt:lpstr>
      <vt:lpstr>Comic Sans MS</vt:lpstr>
      <vt:lpstr>Calibri</vt:lpstr>
      <vt:lpstr>Berlin Sans FB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is the ultimate human resource. Yet we can never be satisfied with our most important skill. No matter how good we become we should always want to be better. Poor thinkers get satisfied with their thinking skill very easily. Using Six thinking</dc:title>
  <cp:lastModifiedBy>hp</cp:lastModifiedBy>
  <cp:revision>20</cp:revision>
  <dcterms:created xsi:type="dcterms:W3CDTF">2006-08-16T00:00:00Z</dcterms:created>
  <dcterms:modified xsi:type="dcterms:W3CDTF">2024-03-04T17:49:05Z</dcterms:modified>
  <dc:identifier>DAF7V2oaWd8</dc:identifier>
</cp:coreProperties>
</file>